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71329329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30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39135391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днем порывы 15-20 м/с. Температура воздуха ночью 16-18, днем 30-32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временами дождь, гроза. Ветер северо-западный 8-13,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14443</TotalTime>
  <Words>583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4066</cp:revision>
  <cp:lastPrinted>2021-07-01T03:56:27Z</cp:lastPrinted>
  <dcterms:created xsi:type="dcterms:W3CDTF">2018-03-27T06:03:00Z</dcterms:created>
  <dcterms:modified xsi:type="dcterms:W3CDTF">2026-04-30T06:42:33Z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